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4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B33E-6A2B-4536-8D3A-CF6C69783AD6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E13-E6D2-4E09-B7B5-FA31B8F6F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34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B33E-6A2B-4536-8D3A-CF6C69783AD6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E13-E6D2-4E09-B7B5-FA31B8F6F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58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B33E-6A2B-4536-8D3A-CF6C69783AD6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E13-E6D2-4E09-B7B5-FA31B8F6F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5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B33E-6A2B-4536-8D3A-CF6C69783AD6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E13-E6D2-4E09-B7B5-FA31B8F6F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12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B33E-6A2B-4536-8D3A-CF6C69783AD6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E13-E6D2-4E09-B7B5-FA31B8F6F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31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B33E-6A2B-4536-8D3A-CF6C69783AD6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E13-E6D2-4E09-B7B5-FA31B8F6F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9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B33E-6A2B-4536-8D3A-CF6C69783AD6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E13-E6D2-4E09-B7B5-FA31B8F6F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04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B33E-6A2B-4536-8D3A-CF6C69783AD6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E13-E6D2-4E09-B7B5-FA31B8F6F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56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B33E-6A2B-4536-8D3A-CF6C69783AD6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E13-E6D2-4E09-B7B5-FA31B8F6F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5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B33E-6A2B-4536-8D3A-CF6C69783AD6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E13-E6D2-4E09-B7B5-FA31B8F6F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28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B33E-6A2B-4536-8D3A-CF6C69783AD6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B5E13-E6D2-4E09-B7B5-FA31B8F6F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6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B33E-6A2B-4536-8D3A-CF6C69783AD6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B5E13-E6D2-4E09-B7B5-FA31B8F6FB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93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патель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33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патель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8342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design2</dc:creator>
  <cp:lastModifiedBy>Екатерина</cp:lastModifiedBy>
  <cp:revision>2</cp:revision>
  <dcterms:created xsi:type="dcterms:W3CDTF">2019-05-28T02:45:56Z</dcterms:created>
  <dcterms:modified xsi:type="dcterms:W3CDTF">2019-05-30T11:01:33Z</dcterms:modified>
</cp:coreProperties>
</file>